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DE1E0-36B2-42FD-8BC1-DEC0FAC5CDC6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FEEDF0-9ED0-4D7F-AB97-F24DEA096723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6A0DD80F-58E3-4F5A-8C14-0C7F080FC469}" type="parTrans" cxnId="{26755254-41E9-4B8D-9575-AED9C008015C}">
      <dgm:prSet/>
      <dgm:spPr/>
      <dgm:t>
        <a:bodyPr/>
        <a:lstStyle/>
        <a:p>
          <a:endParaRPr lang="en-US"/>
        </a:p>
      </dgm:t>
    </dgm:pt>
    <dgm:pt modelId="{5AEE57B6-452E-4D6B-9FEC-128B713CC6B5}" type="sibTrans" cxnId="{26755254-41E9-4B8D-9575-AED9C008015C}">
      <dgm:prSet/>
      <dgm:spPr/>
      <dgm:t>
        <a:bodyPr/>
        <a:lstStyle/>
        <a:p>
          <a:endParaRPr lang="en-US"/>
        </a:p>
      </dgm:t>
    </dgm:pt>
    <dgm:pt modelId="{3983B1D4-E9F3-40E6-BD23-7E703B845062}">
      <dgm:prSet phldrT="[Text]"/>
      <dgm:spPr/>
      <dgm:t>
        <a:bodyPr/>
        <a:lstStyle/>
        <a:p>
          <a:r>
            <a:rPr lang="en-US" dirty="0"/>
            <a:t>Being able to express your opinion</a:t>
          </a:r>
        </a:p>
      </dgm:t>
    </dgm:pt>
    <dgm:pt modelId="{4F492F41-738A-495A-BD66-62C92425C206}" type="parTrans" cxnId="{EE2D7EB0-2491-4620-9484-128EFCB0CCFB}">
      <dgm:prSet/>
      <dgm:spPr/>
      <dgm:t>
        <a:bodyPr/>
        <a:lstStyle/>
        <a:p>
          <a:endParaRPr lang="en-US"/>
        </a:p>
      </dgm:t>
    </dgm:pt>
    <dgm:pt modelId="{C87237CF-A497-41CE-A1FA-5B148B026A29}" type="sibTrans" cxnId="{EE2D7EB0-2491-4620-9484-128EFCB0CCFB}">
      <dgm:prSet/>
      <dgm:spPr/>
      <dgm:t>
        <a:bodyPr/>
        <a:lstStyle/>
        <a:p>
          <a:endParaRPr lang="en-US"/>
        </a:p>
      </dgm:t>
    </dgm:pt>
    <dgm:pt modelId="{902514D4-9367-48BD-AB98-415C361E8095}">
      <dgm:prSet phldrT="[Text]"/>
      <dgm:spPr/>
      <dgm:t>
        <a:bodyPr/>
        <a:lstStyle/>
        <a:p>
          <a:r>
            <a:rPr lang="en-US" dirty="0"/>
            <a:t>Listening</a:t>
          </a:r>
        </a:p>
      </dgm:t>
    </dgm:pt>
    <dgm:pt modelId="{8583B2DE-149D-4FA0-B8A4-627F65C95D74}" type="parTrans" cxnId="{EC73D28B-E1B0-4A21-84D6-9486C56E714D}">
      <dgm:prSet/>
      <dgm:spPr/>
      <dgm:t>
        <a:bodyPr/>
        <a:lstStyle/>
        <a:p>
          <a:endParaRPr lang="en-US"/>
        </a:p>
      </dgm:t>
    </dgm:pt>
    <dgm:pt modelId="{E602F495-06AD-4078-A149-C6C8558402F7}" type="sibTrans" cxnId="{EC73D28B-E1B0-4A21-84D6-9486C56E714D}">
      <dgm:prSet/>
      <dgm:spPr/>
      <dgm:t>
        <a:bodyPr/>
        <a:lstStyle/>
        <a:p>
          <a:endParaRPr lang="en-US"/>
        </a:p>
      </dgm:t>
    </dgm:pt>
    <dgm:pt modelId="{BCC44E0D-2E84-42AD-BFBC-B1DB0B59B688}">
      <dgm:prSet phldrT="[Text]"/>
      <dgm:spPr/>
      <dgm:t>
        <a:bodyPr/>
        <a:lstStyle/>
        <a:p>
          <a:r>
            <a:rPr lang="en-US" dirty="0"/>
            <a:t>Active Listening with understanding</a:t>
          </a:r>
        </a:p>
      </dgm:t>
    </dgm:pt>
    <dgm:pt modelId="{7E0E6D07-FB18-4817-BC96-566987AEC0E5}" type="parTrans" cxnId="{664DFF4C-E1B0-4AE3-9A2D-2413214F1402}">
      <dgm:prSet/>
      <dgm:spPr/>
      <dgm:t>
        <a:bodyPr/>
        <a:lstStyle/>
        <a:p>
          <a:endParaRPr lang="en-US"/>
        </a:p>
      </dgm:t>
    </dgm:pt>
    <dgm:pt modelId="{B6560097-BCA9-4F02-8ED2-12737AEC23F1}" type="sibTrans" cxnId="{664DFF4C-E1B0-4AE3-9A2D-2413214F1402}">
      <dgm:prSet/>
      <dgm:spPr/>
      <dgm:t>
        <a:bodyPr/>
        <a:lstStyle/>
        <a:p>
          <a:endParaRPr lang="en-US"/>
        </a:p>
      </dgm:t>
    </dgm:pt>
    <dgm:pt modelId="{42DDB17B-32B6-4380-AEA0-A9CDCE0F4C58}">
      <dgm:prSet phldrT="[Text]"/>
      <dgm:spPr/>
      <dgm:t>
        <a:bodyPr/>
        <a:lstStyle/>
        <a:p>
          <a:r>
            <a:rPr lang="en-US" dirty="0"/>
            <a:t>Creativity</a:t>
          </a:r>
        </a:p>
      </dgm:t>
    </dgm:pt>
    <dgm:pt modelId="{0542F929-D3C4-4E9C-A3C8-6EF7FF18FFBD}" type="parTrans" cxnId="{103B6B91-8CC9-4D40-B800-3DD59F11CB88}">
      <dgm:prSet/>
      <dgm:spPr/>
      <dgm:t>
        <a:bodyPr/>
        <a:lstStyle/>
        <a:p>
          <a:endParaRPr lang="en-US"/>
        </a:p>
      </dgm:t>
    </dgm:pt>
    <dgm:pt modelId="{B503D57E-B88B-42C1-9990-439FB88B1A35}" type="sibTrans" cxnId="{103B6B91-8CC9-4D40-B800-3DD59F11CB88}">
      <dgm:prSet/>
      <dgm:spPr/>
      <dgm:t>
        <a:bodyPr/>
        <a:lstStyle/>
        <a:p>
          <a:endParaRPr lang="en-US"/>
        </a:p>
      </dgm:t>
    </dgm:pt>
    <dgm:pt modelId="{8DC3B0AC-5266-485C-BEE0-5EA316ED6351}">
      <dgm:prSet phldrT="[Text]"/>
      <dgm:spPr/>
      <dgm:t>
        <a:bodyPr/>
        <a:lstStyle/>
        <a:p>
          <a:r>
            <a:rPr lang="en-US" dirty="0"/>
            <a:t>Adding new thoughts to the discussion</a:t>
          </a:r>
        </a:p>
      </dgm:t>
    </dgm:pt>
    <dgm:pt modelId="{4AF62E0A-68C0-4E36-A271-5E981705ABD4}" type="parTrans" cxnId="{D9AB0AE6-F18B-4A70-BFB4-908F5D928CC4}">
      <dgm:prSet/>
      <dgm:spPr/>
      <dgm:t>
        <a:bodyPr/>
        <a:lstStyle/>
        <a:p>
          <a:endParaRPr lang="en-US"/>
        </a:p>
      </dgm:t>
    </dgm:pt>
    <dgm:pt modelId="{09B5E930-7BFA-4193-A015-8BA2F8D85EED}" type="sibTrans" cxnId="{D9AB0AE6-F18B-4A70-BFB4-908F5D928CC4}">
      <dgm:prSet/>
      <dgm:spPr/>
      <dgm:t>
        <a:bodyPr/>
        <a:lstStyle/>
        <a:p>
          <a:endParaRPr lang="en-US"/>
        </a:p>
      </dgm:t>
    </dgm:pt>
    <dgm:pt modelId="{A3CE4BB9-B739-47A4-967A-2D19645C1932}">
      <dgm:prSet phldrT="[Text]"/>
      <dgm:spPr/>
      <dgm:t>
        <a:bodyPr/>
        <a:lstStyle/>
        <a:p>
          <a:r>
            <a:rPr lang="en-US" dirty="0"/>
            <a:t>Questions</a:t>
          </a:r>
        </a:p>
      </dgm:t>
    </dgm:pt>
    <dgm:pt modelId="{D5F9F5C0-6286-4C45-9E15-817594854DAE}" type="parTrans" cxnId="{AA0A5FCA-BBB6-4E7D-939F-209F1C7A0CA4}">
      <dgm:prSet/>
      <dgm:spPr/>
      <dgm:t>
        <a:bodyPr/>
        <a:lstStyle/>
        <a:p>
          <a:endParaRPr lang="en-US"/>
        </a:p>
      </dgm:t>
    </dgm:pt>
    <dgm:pt modelId="{1EC71DC6-5E1B-4FD8-9497-86E0D598935C}" type="sibTrans" cxnId="{AA0A5FCA-BBB6-4E7D-939F-209F1C7A0CA4}">
      <dgm:prSet/>
      <dgm:spPr/>
      <dgm:t>
        <a:bodyPr/>
        <a:lstStyle/>
        <a:p>
          <a:endParaRPr lang="en-US"/>
        </a:p>
      </dgm:t>
    </dgm:pt>
    <dgm:pt modelId="{3BA47868-81DE-4CD9-9F16-CD61B2F674D3}">
      <dgm:prSet phldrT="[Text]"/>
      <dgm:spPr/>
      <dgm:t>
        <a:bodyPr/>
        <a:lstStyle/>
        <a:p>
          <a:r>
            <a:rPr lang="en-US" dirty="0"/>
            <a:t>Team Building</a:t>
          </a:r>
        </a:p>
      </dgm:t>
    </dgm:pt>
    <dgm:pt modelId="{D3FAA279-F7FF-4E61-A587-C6CB4DC126B9}" type="parTrans" cxnId="{48B3644A-518E-4068-BED4-B8AB5EB0CBB3}">
      <dgm:prSet/>
      <dgm:spPr/>
      <dgm:t>
        <a:bodyPr/>
        <a:lstStyle/>
        <a:p>
          <a:endParaRPr lang="en-US"/>
        </a:p>
      </dgm:t>
    </dgm:pt>
    <dgm:pt modelId="{E9337238-6412-428C-B963-DB440F57FEC8}" type="sibTrans" cxnId="{48B3644A-518E-4068-BED4-B8AB5EB0CBB3}">
      <dgm:prSet/>
      <dgm:spPr/>
      <dgm:t>
        <a:bodyPr/>
        <a:lstStyle/>
        <a:p>
          <a:endParaRPr lang="en-US"/>
        </a:p>
      </dgm:t>
    </dgm:pt>
    <dgm:pt modelId="{19D47EE0-5E9B-4C80-9F6D-88CFA86D3755}">
      <dgm:prSet phldrT="[Text]"/>
      <dgm:spPr/>
      <dgm:t>
        <a:bodyPr/>
        <a:lstStyle/>
        <a:p>
          <a:r>
            <a:rPr lang="en-US" dirty="0"/>
            <a:t>Asking poignant questions</a:t>
          </a:r>
        </a:p>
      </dgm:t>
    </dgm:pt>
    <dgm:pt modelId="{17170579-2495-44DF-8476-B92DA185C8CD}" type="parTrans" cxnId="{492B6D2B-601F-4F0B-A293-C6A88C443F46}">
      <dgm:prSet/>
      <dgm:spPr/>
      <dgm:t>
        <a:bodyPr/>
        <a:lstStyle/>
        <a:p>
          <a:endParaRPr lang="en-US"/>
        </a:p>
      </dgm:t>
    </dgm:pt>
    <dgm:pt modelId="{015998CF-B94A-48F4-9A3F-1474D54A6334}" type="sibTrans" cxnId="{492B6D2B-601F-4F0B-A293-C6A88C443F46}">
      <dgm:prSet/>
      <dgm:spPr/>
      <dgm:t>
        <a:bodyPr/>
        <a:lstStyle/>
        <a:p>
          <a:endParaRPr lang="en-US"/>
        </a:p>
      </dgm:t>
    </dgm:pt>
    <dgm:pt modelId="{0746AFD6-81AF-4A03-965B-E5FD2AC99902}" type="pres">
      <dgm:prSet presAssocID="{9EFDE1E0-36B2-42FD-8BC1-DEC0FAC5CDC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8A5ADE6-C095-47F2-9BD8-3724EF926095}" type="pres">
      <dgm:prSet presAssocID="{70FEEDF0-9ED0-4D7F-AB97-F24DEA096723}" presName="Accent1" presStyleCnt="0"/>
      <dgm:spPr/>
    </dgm:pt>
    <dgm:pt modelId="{8BB83C97-51F0-45C6-863A-E48679F22BC5}" type="pres">
      <dgm:prSet presAssocID="{70FEEDF0-9ED0-4D7F-AB97-F24DEA096723}" presName="Accent" presStyleLbl="node1" presStyleIdx="0" presStyleCnt="5"/>
      <dgm:spPr/>
    </dgm:pt>
    <dgm:pt modelId="{82171282-A646-4576-AB4C-5C8A06136ED3}" type="pres">
      <dgm:prSet presAssocID="{70FEEDF0-9ED0-4D7F-AB97-F24DEA096723}" presName="Child1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2B9101F4-B5D1-4AB7-BC83-753D06A88415}" type="pres">
      <dgm:prSet presAssocID="{70FEEDF0-9ED0-4D7F-AB97-F24DEA096723}" presName="Parent1" presStyleLbl="revTx" presStyleIdx="1" presStyleCnt="9">
        <dgm:presLayoutVars>
          <dgm:chMax val="1"/>
          <dgm:chPref val="1"/>
          <dgm:bulletEnabled val="1"/>
        </dgm:presLayoutVars>
      </dgm:prSet>
      <dgm:spPr/>
    </dgm:pt>
    <dgm:pt modelId="{49C4C8C0-A665-47B8-AD0B-A80BD66447C9}" type="pres">
      <dgm:prSet presAssocID="{902514D4-9367-48BD-AB98-415C361E8095}" presName="Accent2" presStyleCnt="0"/>
      <dgm:spPr/>
    </dgm:pt>
    <dgm:pt modelId="{12D2183B-C8C1-4ADD-8BFA-63A0024D79DB}" type="pres">
      <dgm:prSet presAssocID="{902514D4-9367-48BD-AB98-415C361E8095}" presName="Accent" presStyleLbl="node1" presStyleIdx="1" presStyleCnt="5"/>
      <dgm:spPr/>
    </dgm:pt>
    <dgm:pt modelId="{47FC99C1-6CDC-4E5F-82DC-8138B26E8725}" type="pres">
      <dgm:prSet presAssocID="{902514D4-9367-48BD-AB98-415C361E8095}" presName="Child2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4E0AE086-AABF-4A0E-98D0-5626D79C154F}" type="pres">
      <dgm:prSet presAssocID="{902514D4-9367-48BD-AB98-415C361E8095}" presName="Parent2" presStyleLbl="revTx" presStyleIdx="3" presStyleCnt="9">
        <dgm:presLayoutVars>
          <dgm:chMax val="1"/>
          <dgm:chPref val="1"/>
          <dgm:bulletEnabled val="1"/>
        </dgm:presLayoutVars>
      </dgm:prSet>
      <dgm:spPr/>
    </dgm:pt>
    <dgm:pt modelId="{C57F095C-D392-4DF1-8FBB-9D795D0570B7}" type="pres">
      <dgm:prSet presAssocID="{42DDB17B-32B6-4380-AEA0-A9CDCE0F4C58}" presName="Accent3" presStyleCnt="0"/>
      <dgm:spPr/>
    </dgm:pt>
    <dgm:pt modelId="{339FCDE6-ACB1-4FC6-B770-034DE4C59DA1}" type="pres">
      <dgm:prSet presAssocID="{42DDB17B-32B6-4380-AEA0-A9CDCE0F4C58}" presName="Accent" presStyleLbl="node1" presStyleIdx="2" presStyleCnt="5"/>
      <dgm:spPr/>
    </dgm:pt>
    <dgm:pt modelId="{4708EA16-D5C5-4EE2-8A83-5B988D03B274}" type="pres">
      <dgm:prSet presAssocID="{42DDB17B-32B6-4380-AEA0-A9CDCE0F4C58}" presName="Child3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6AED50E6-1C35-4B77-9E90-501897F8F6D8}" type="pres">
      <dgm:prSet presAssocID="{42DDB17B-32B6-4380-AEA0-A9CDCE0F4C58}" presName="Parent3" presStyleLbl="revTx" presStyleIdx="5" presStyleCnt="9">
        <dgm:presLayoutVars>
          <dgm:chMax val="1"/>
          <dgm:chPref val="1"/>
          <dgm:bulletEnabled val="1"/>
        </dgm:presLayoutVars>
      </dgm:prSet>
      <dgm:spPr/>
    </dgm:pt>
    <dgm:pt modelId="{F219D349-53FF-4267-832A-B9BDF5E2859D}" type="pres">
      <dgm:prSet presAssocID="{A3CE4BB9-B739-47A4-967A-2D19645C1932}" presName="Accent4" presStyleCnt="0"/>
      <dgm:spPr/>
    </dgm:pt>
    <dgm:pt modelId="{7F957DA0-1D24-4FAB-8F6B-A44B03AA03D4}" type="pres">
      <dgm:prSet presAssocID="{A3CE4BB9-B739-47A4-967A-2D19645C1932}" presName="Accent" presStyleLbl="node1" presStyleIdx="3" presStyleCnt="5"/>
      <dgm:spPr/>
    </dgm:pt>
    <dgm:pt modelId="{BEE199BB-5828-4DEF-8E3F-9D8FF7BB52F1}" type="pres">
      <dgm:prSet presAssocID="{A3CE4BB9-B739-47A4-967A-2D19645C1932}" presName="Child4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BA0426D8-C56B-4F55-94DA-314F88096B3A}" type="pres">
      <dgm:prSet presAssocID="{A3CE4BB9-B739-47A4-967A-2D19645C1932}" presName="Parent4" presStyleLbl="revTx" presStyleIdx="7" presStyleCnt="9">
        <dgm:presLayoutVars>
          <dgm:chMax val="1"/>
          <dgm:chPref val="1"/>
          <dgm:bulletEnabled val="1"/>
        </dgm:presLayoutVars>
      </dgm:prSet>
      <dgm:spPr/>
    </dgm:pt>
    <dgm:pt modelId="{1D2FB0BC-6B8D-43BD-8971-4DEA907857FA}" type="pres">
      <dgm:prSet presAssocID="{3BA47868-81DE-4CD9-9F16-CD61B2F674D3}" presName="Accent5" presStyleCnt="0"/>
      <dgm:spPr/>
    </dgm:pt>
    <dgm:pt modelId="{31263DDB-077B-4472-9982-2144F5902285}" type="pres">
      <dgm:prSet presAssocID="{3BA47868-81DE-4CD9-9F16-CD61B2F674D3}" presName="Accent" presStyleLbl="node1" presStyleIdx="4" presStyleCnt="5"/>
      <dgm:spPr/>
    </dgm:pt>
    <dgm:pt modelId="{4EB3CAC4-A659-445E-A829-292C4E7049DB}" type="pres">
      <dgm:prSet presAssocID="{3BA47868-81DE-4CD9-9F16-CD61B2F674D3}" presName="Parent5" presStyleLbl="revTx" presStyleIdx="8" presStyleCnt="9">
        <dgm:presLayoutVars>
          <dgm:chMax val="1"/>
          <dgm:chPref val="1"/>
          <dgm:bulletEnabled val="1"/>
        </dgm:presLayoutVars>
      </dgm:prSet>
      <dgm:spPr/>
    </dgm:pt>
  </dgm:ptLst>
  <dgm:cxnLst>
    <dgm:cxn modelId="{00F55404-2749-40F9-9DC4-3B06F15F97A8}" type="presOf" srcId="{A3CE4BB9-B739-47A4-967A-2D19645C1932}" destId="{BA0426D8-C56B-4F55-94DA-314F88096B3A}" srcOrd="0" destOrd="0" presId="urn:microsoft.com/office/officeart/2009/layout/CircleArrowProcess"/>
    <dgm:cxn modelId="{4DF72A16-7BF6-4832-B466-64CF6A28313C}" type="presOf" srcId="{3BA47868-81DE-4CD9-9F16-CD61B2F674D3}" destId="{4EB3CAC4-A659-445E-A829-292C4E7049DB}" srcOrd="0" destOrd="0" presId="urn:microsoft.com/office/officeart/2009/layout/CircleArrowProcess"/>
    <dgm:cxn modelId="{492B6D2B-601F-4F0B-A293-C6A88C443F46}" srcId="{A3CE4BB9-B739-47A4-967A-2D19645C1932}" destId="{19D47EE0-5E9B-4C80-9F6D-88CFA86D3755}" srcOrd="0" destOrd="0" parTransId="{17170579-2495-44DF-8476-B92DA185C8CD}" sibTransId="{015998CF-B94A-48F4-9A3F-1474D54A6334}"/>
    <dgm:cxn modelId="{96960131-20C0-4BB3-9E30-4A6F87BD4EAC}" type="presOf" srcId="{BCC44E0D-2E84-42AD-BFBC-B1DB0B59B688}" destId="{47FC99C1-6CDC-4E5F-82DC-8138B26E8725}" srcOrd="0" destOrd="0" presId="urn:microsoft.com/office/officeart/2009/layout/CircleArrowProcess"/>
    <dgm:cxn modelId="{B82B6737-54DF-47B6-9404-A5CAEDA2F046}" type="presOf" srcId="{42DDB17B-32B6-4380-AEA0-A9CDCE0F4C58}" destId="{6AED50E6-1C35-4B77-9E90-501897F8F6D8}" srcOrd="0" destOrd="0" presId="urn:microsoft.com/office/officeart/2009/layout/CircleArrowProcess"/>
    <dgm:cxn modelId="{73000C67-307E-487E-8B33-4158B8904D7A}" type="presOf" srcId="{70FEEDF0-9ED0-4D7F-AB97-F24DEA096723}" destId="{2B9101F4-B5D1-4AB7-BC83-753D06A88415}" srcOrd="0" destOrd="0" presId="urn:microsoft.com/office/officeart/2009/layout/CircleArrowProcess"/>
    <dgm:cxn modelId="{48B3644A-518E-4068-BED4-B8AB5EB0CBB3}" srcId="{9EFDE1E0-36B2-42FD-8BC1-DEC0FAC5CDC6}" destId="{3BA47868-81DE-4CD9-9F16-CD61B2F674D3}" srcOrd="4" destOrd="0" parTransId="{D3FAA279-F7FF-4E61-A587-C6CB4DC126B9}" sibTransId="{E9337238-6412-428C-B963-DB440F57FEC8}"/>
    <dgm:cxn modelId="{664DFF4C-E1B0-4AE3-9A2D-2413214F1402}" srcId="{902514D4-9367-48BD-AB98-415C361E8095}" destId="{BCC44E0D-2E84-42AD-BFBC-B1DB0B59B688}" srcOrd="0" destOrd="0" parTransId="{7E0E6D07-FB18-4817-BC96-566987AEC0E5}" sibTransId="{B6560097-BCA9-4F02-8ED2-12737AEC23F1}"/>
    <dgm:cxn modelId="{26755254-41E9-4B8D-9575-AED9C008015C}" srcId="{9EFDE1E0-36B2-42FD-8BC1-DEC0FAC5CDC6}" destId="{70FEEDF0-9ED0-4D7F-AB97-F24DEA096723}" srcOrd="0" destOrd="0" parTransId="{6A0DD80F-58E3-4F5A-8C14-0C7F080FC469}" sibTransId="{5AEE57B6-452E-4D6B-9FEC-128B713CC6B5}"/>
    <dgm:cxn modelId="{EC73D28B-E1B0-4A21-84D6-9486C56E714D}" srcId="{9EFDE1E0-36B2-42FD-8BC1-DEC0FAC5CDC6}" destId="{902514D4-9367-48BD-AB98-415C361E8095}" srcOrd="1" destOrd="0" parTransId="{8583B2DE-149D-4FA0-B8A4-627F65C95D74}" sibTransId="{E602F495-06AD-4078-A149-C6C8558402F7}"/>
    <dgm:cxn modelId="{103B6B91-8CC9-4D40-B800-3DD59F11CB88}" srcId="{9EFDE1E0-36B2-42FD-8BC1-DEC0FAC5CDC6}" destId="{42DDB17B-32B6-4380-AEA0-A9CDCE0F4C58}" srcOrd="2" destOrd="0" parTransId="{0542F929-D3C4-4E9C-A3C8-6EF7FF18FFBD}" sibTransId="{B503D57E-B88B-42C1-9990-439FB88B1A35}"/>
    <dgm:cxn modelId="{697C4FA2-9F0C-4231-B25D-3235297C34D9}" type="presOf" srcId="{8DC3B0AC-5266-485C-BEE0-5EA316ED6351}" destId="{4708EA16-D5C5-4EE2-8A83-5B988D03B274}" srcOrd="0" destOrd="0" presId="urn:microsoft.com/office/officeart/2009/layout/CircleArrowProcess"/>
    <dgm:cxn modelId="{5981F8A4-D78C-44E3-97F7-8607E8071C0F}" type="presOf" srcId="{902514D4-9367-48BD-AB98-415C361E8095}" destId="{4E0AE086-AABF-4A0E-98D0-5626D79C154F}" srcOrd="0" destOrd="0" presId="urn:microsoft.com/office/officeart/2009/layout/CircleArrowProcess"/>
    <dgm:cxn modelId="{AA7957AC-287B-4EE0-9BD1-96DD07D245E5}" type="presOf" srcId="{9EFDE1E0-36B2-42FD-8BC1-DEC0FAC5CDC6}" destId="{0746AFD6-81AF-4A03-965B-E5FD2AC99902}" srcOrd="0" destOrd="0" presId="urn:microsoft.com/office/officeart/2009/layout/CircleArrowProcess"/>
    <dgm:cxn modelId="{EE2D7EB0-2491-4620-9484-128EFCB0CCFB}" srcId="{70FEEDF0-9ED0-4D7F-AB97-F24DEA096723}" destId="{3983B1D4-E9F3-40E6-BD23-7E703B845062}" srcOrd="0" destOrd="0" parTransId="{4F492F41-738A-495A-BD66-62C92425C206}" sibTransId="{C87237CF-A497-41CE-A1FA-5B148B026A29}"/>
    <dgm:cxn modelId="{17C4D0B0-55B8-49B0-9E22-66074A29A2E7}" type="presOf" srcId="{3983B1D4-E9F3-40E6-BD23-7E703B845062}" destId="{82171282-A646-4576-AB4C-5C8A06136ED3}" srcOrd="0" destOrd="0" presId="urn:microsoft.com/office/officeart/2009/layout/CircleArrowProcess"/>
    <dgm:cxn modelId="{91AA5EB8-B544-448E-8EB2-EECE34B5C218}" type="presOf" srcId="{19D47EE0-5E9B-4C80-9F6D-88CFA86D3755}" destId="{BEE199BB-5828-4DEF-8E3F-9D8FF7BB52F1}" srcOrd="0" destOrd="0" presId="urn:microsoft.com/office/officeart/2009/layout/CircleArrowProcess"/>
    <dgm:cxn modelId="{AA0A5FCA-BBB6-4E7D-939F-209F1C7A0CA4}" srcId="{9EFDE1E0-36B2-42FD-8BC1-DEC0FAC5CDC6}" destId="{A3CE4BB9-B739-47A4-967A-2D19645C1932}" srcOrd="3" destOrd="0" parTransId="{D5F9F5C0-6286-4C45-9E15-817594854DAE}" sibTransId="{1EC71DC6-5E1B-4FD8-9497-86E0D598935C}"/>
    <dgm:cxn modelId="{D9AB0AE6-F18B-4A70-BFB4-908F5D928CC4}" srcId="{42DDB17B-32B6-4380-AEA0-A9CDCE0F4C58}" destId="{8DC3B0AC-5266-485C-BEE0-5EA316ED6351}" srcOrd="0" destOrd="0" parTransId="{4AF62E0A-68C0-4E36-A271-5E981705ABD4}" sibTransId="{09B5E930-7BFA-4193-A015-8BA2F8D85EED}"/>
    <dgm:cxn modelId="{D6E6F43B-4588-4F62-95ED-0C36A07E5C22}" type="presParOf" srcId="{0746AFD6-81AF-4A03-965B-E5FD2AC99902}" destId="{B8A5ADE6-C095-47F2-9BD8-3724EF926095}" srcOrd="0" destOrd="0" presId="urn:microsoft.com/office/officeart/2009/layout/CircleArrowProcess"/>
    <dgm:cxn modelId="{EDA6D6E1-5B42-479B-BF52-3449CBF68FB3}" type="presParOf" srcId="{B8A5ADE6-C095-47F2-9BD8-3724EF926095}" destId="{8BB83C97-51F0-45C6-863A-E48679F22BC5}" srcOrd="0" destOrd="0" presId="urn:microsoft.com/office/officeart/2009/layout/CircleArrowProcess"/>
    <dgm:cxn modelId="{8E632D29-1272-4161-A385-B0913A223E1C}" type="presParOf" srcId="{0746AFD6-81AF-4A03-965B-E5FD2AC99902}" destId="{82171282-A646-4576-AB4C-5C8A06136ED3}" srcOrd="1" destOrd="0" presId="urn:microsoft.com/office/officeart/2009/layout/CircleArrowProcess"/>
    <dgm:cxn modelId="{23628C96-E3B8-4B5D-9738-EE6919B70C9F}" type="presParOf" srcId="{0746AFD6-81AF-4A03-965B-E5FD2AC99902}" destId="{2B9101F4-B5D1-4AB7-BC83-753D06A88415}" srcOrd="2" destOrd="0" presId="urn:microsoft.com/office/officeart/2009/layout/CircleArrowProcess"/>
    <dgm:cxn modelId="{AE8CC63E-0D48-48A9-8D15-D2E6529D9A8D}" type="presParOf" srcId="{0746AFD6-81AF-4A03-965B-E5FD2AC99902}" destId="{49C4C8C0-A665-47B8-AD0B-A80BD66447C9}" srcOrd="3" destOrd="0" presId="urn:microsoft.com/office/officeart/2009/layout/CircleArrowProcess"/>
    <dgm:cxn modelId="{2594BFE4-1507-48AD-B851-68791D76DC50}" type="presParOf" srcId="{49C4C8C0-A665-47B8-AD0B-A80BD66447C9}" destId="{12D2183B-C8C1-4ADD-8BFA-63A0024D79DB}" srcOrd="0" destOrd="0" presId="urn:microsoft.com/office/officeart/2009/layout/CircleArrowProcess"/>
    <dgm:cxn modelId="{E7F52DD9-4D7D-4D83-BE11-436466B992F9}" type="presParOf" srcId="{0746AFD6-81AF-4A03-965B-E5FD2AC99902}" destId="{47FC99C1-6CDC-4E5F-82DC-8138B26E8725}" srcOrd="4" destOrd="0" presId="urn:microsoft.com/office/officeart/2009/layout/CircleArrowProcess"/>
    <dgm:cxn modelId="{B55E4747-CDE4-4986-8914-154D5AA1A780}" type="presParOf" srcId="{0746AFD6-81AF-4A03-965B-E5FD2AC99902}" destId="{4E0AE086-AABF-4A0E-98D0-5626D79C154F}" srcOrd="5" destOrd="0" presId="urn:microsoft.com/office/officeart/2009/layout/CircleArrowProcess"/>
    <dgm:cxn modelId="{DB3AB324-65AD-4D38-94E7-463D0BD65C3D}" type="presParOf" srcId="{0746AFD6-81AF-4A03-965B-E5FD2AC99902}" destId="{C57F095C-D392-4DF1-8FBB-9D795D0570B7}" srcOrd="6" destOrd="0" presId="urn:microsoft.com/office/officeart/2009/layout/CircleArrowProcess"/>
    <dgm:cxn modelId="{4A0EC2CB-9C7D-43B8-9EC0-2DC6C3E863A6}" type="presParOf" srcId="{C57F095C-D392-4DF1-8FBB-9D795D0570B7}" destId="{339FCDE6-ACB1-4FC6-B770-034DE4C59DA1}" srcOrd="0" destOrd="0" presId="urn:microsoft.com/office/officeart/2009/layout/CircleArrowProcess"/>
    <dgm:cxn modelId="{CDC4A36E-5140-4CDE-BE14-1DB128CCF43F}" type="presParOf" srcId="{0746AFD6-81AF-4A03-965B-E5FD2AC99902}" destId="{4708EA16-D5C5-4EE2-8A83-5B988D03B274}" srcOrd="7" destOrd="0" presId="urn:microsoft.com/office/officeart/2009/layout/CircleArrowProcess"/>
    <dgm:cxn modelId="{17088D1F-1BCE-4F4E-A9D5-ACFB5AF23298}" type="presParOf" srcId="{0746AFD6-81AF-4A03-965B-E5FD2AC99902}" destId="{6AED50E6-1C35-4B77-9E90-501897F8F6D8}" srcOrd="8" destOrd="0" presId="urn:microsoft.com/office/officeart/2009/layout/CircleArrowProcess"/>
    <dgm:cxn modelId="{983CB9B8-7154-4A24-AB26-73E93C78D773}" type="presParOf" srcId="{0746AFD6-81AF-4A03-965B-E5FD2AC99902}" destId="{F219D349-53FF-4267-832A-B9BDF5E2859D}" srcOrd="9" destOrd="0" presId="urn:microsoft.com/office/officeart/2009/layout/CircleArrowProcess"/>
    <dgm:cxn modelId="{9F4AE0DC-A1E3-41C4-904C-616926AC35EB}" type="presParOf" srcId="{F219D349-53FF-4267-832A-B9BDF5E2859D}" destId="{7F957DA0-1D24-4FAB-8F6B-A44B03AA03D4}" srcOrd="0" destOrd="0" presId="urn:microsoft.com/office/officeart/2009/layout/CircleArrowProcess"/>
    <dgm:cxn modelId="{A49B5F7F-D42A-45A8-B524-12D0B136CFE6}" type="presParOf" srcId="{0746AFD6-81AF-4A03-965B-E5FD2AC99902}" destId="{BEE199BB-5828-4DEF-8E3F-9D8FF7BB52F1}" srcOrd="10" destOrd="0" presId="urn:microsoft.com/office/officeart/2009/layout/CircleArrowProcess"/>
    <dgm:cxn modelId="{46FA2899-3479-4F56-8C8A-3B65DA4E387C}" type="presParOf" srcId="{0746AFD6-81AF-4A03-965B-E5FD2AC99902}" destId="{BA0426D8-C56B-4F55-94DA-314F88096B3A}" srcOrd="11" destOrd="0" presId="urn:microsoft.com/office/officeart/2009/layout/CircleArrowProcess"/>
    <dgm:cxn modelId="{FA9A131D-F944-4C09-B26A-F46B7824854C}" type="presParOf" srcId="{0746AFD6-81AF-4A03-965B-E5FD2AC99902}" destId="{1D2FB0BC-6B8D-43BD-8971-4DEA907857FA}" srcOrd="12" destOrd="0" presId="urn:microsoft.com/office/officeart/2009/layout/CircleArrowProcess"/>
    <dgm:cxn modelId="{B4C7E5A1-8396-4FF6-AAA8-FB9AC7A89EE6}" type="presParOf" srcId="{1D2FB0BC-6B8D-43BD-8971-4DEA907857FA}" destId="{31263DDB-077B-4472-9982-2144F5902285}" srcOrd="0" destOrd="0" presId="urn:microsoft.com/office/officeart/2009/layout/CircleArrowProcess"/>
    <dgm:cxn modelId="{2D180F96-ABA5-4521-97E6-66D821940F4F}" type="presParOf" srcId="{0746AFD6-81AF-4A03-965B-E5FD2AC99902}" destId="{4EB3CAC4-A659-445E-A829-292C4E7049DB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3C97-51F0-45C6-863A-E48679F22BC5}">
      <dsp:nvSpPr>
        <dsp:cNvPr id="0" name=""/>
        <dsp:cNvSpPr/>
      </dsp:nvSpPr>
      <dsp:spPr>
        <a:xfrm>
          <a:off x="701626" y="0"/>
          <a:ext cx="2062921" cy="206302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71282-A646-4576-AB4C-5C8A06136ED3}">
      <dsp:nvSpPr>
        <dsp:cNvPr id="0" name=""/>
        <dsp:cNvSpPr/>
      </dsp:nvSpPr>
      <dsp:spPr>
        <a:xfrm>
          <a:off x="2761452" y="611982"/>
          <a:ext cx="1236746" cy="82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Being able to express your opinion</a:t>
          </a:r>
        </a:p>
      </dsp:txBody>
      <dsp:txXfrm>
        <a:off x="2761452" y="611982"/>
        <a:ext cx="1236746" cy="820415"/>
      </dsp:txXfrm>
    </dsp:sp>
    <dsp:sp modelId="{2B9101F4-B5D1-4AB7-BC83-753D06A88415}">
      <dsp:nvSpPr>
        <dsp:cNvPr id="0" name=""/>
        <dsp:cNvSpPr/>
      </dsp:nvSpPr>
      <dsp:spPr>
        <a:xfrm>
          <a:off x="1157086" y="747164"/>
          <a:ext cx="1151227" cy="57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Speaking</a:t>
          </a:r>
        </a:p>
      </dsp:txBody>
      <dsp:txXfrm>
        <a:off x="1157086" y="747164"/>
        <a:ext cx="1151227" cy="575356"/>
      </dsp:txXfrm>
    </dsp:sp>
    <dsp:sp modelId="{12D2183B-C8C1-4ADD-8BFA-63A0024D79DB}">
      <dsp:nvSpPr>
        <dsp:cNvPr id="0" name=""/>
        <dsp:cNvSpPr/>
      </dsp:nvSpPr>
      <dsp:spPr>
        <a:xfrm>
          <a:off x="128528" y="1185340"/>
          <a:ext cx="2062921" cy="20630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99C1-6CDC-4E5F-82DC-8138B26E8725}">
      <dsp:nvSpPr>
        <dsp:cNvPr id="0" name=""/>
        <dsp:cNvSpPr/>
      </dsp:nvSpPr>
      <dsp:spPr>
        <a:xfrm>
          <a:off x="2198028" y="1812638"/>
          <a:ext cx="1236746" cy="82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Active Listening with understanding</a:t>
          </a:r>
        </a:p>
      </dsp:txBody>
      <dsp:txXfrm>
        <a:off x="2198028" y="1812638"/>
        <a:ext cx="1236746" cy="820415"/>
      </dsp:txXfrm>
    </dsp:sp>
    <dsp:sp modelId="{4E0AE086-AABF-4A0E-98D0-5626D79C154F}">
      <dsp:nvSpPr>
        <dsp:cNvPr id="0" name=""/>
        <dsp:cNvSpPr/>
      </dsp:nvSpPr>
      <dsp:spPr>
        <a:xfrm>
          <a:off x="581666" y="1935168"/>
          <a:ext cx="1151227" cy="57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Listening</a:t>
          </a:r>
        </a:p>
      </dsp:txBody>
      <dsp:txXfrm>
        <a:off x="581666" y="1935168"/>
        <a:ext cx="1151227" cy="575356"/>
      </dsp:txXfrm>
    </dsp:sp>
    <dsp:sp modelId="{339FCDE6-ACB1-4FC6-B770-034DE4C59DA1}">
      <dsp:nvSpPr>
        <dsp:cNvPr id="0" name=""/>
        <dsp:cNvSpPr/>
      </dsp:nvSpPr>
      <dsp:spPr>
        <a:xfrm>
          <a:off x="701626" y="2376008"/>
          <a:ext cx="2062921" cy="206302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8EA16-D5C5-4EE2-8A83-5B988D03B274}">
      <dsp:nvSpPr>
        <dsp:cNvPr id="0" name=""/>
        <dsp:cNvSpPr/>
      </dsp:nvSpPr>
      <dsp:spPr>
        <a:xfrm>
          <a:off x="2761452" y="2987990"/>
          <a:ext cx="1236746" cy="82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Adding new thoughts to the discussion</a:t>
          </a:r>
        </a:p>
      </dsp:txBody>
      <dsp:txXfrm>
        <a:off x="2761452" y="2987990"/>
        <a:ext cx="1236746" cy="820415"/>
      </dsp:txXfrm>
    </dsp:sp>
    <dsp:sp modelId="{6AED50E6-1C35-4B77-9E90-501897F8F6D8}">
      <dsp:nvSpPr>
        <dsp:cNvPr id="0" name=""/>
        <dsp:cNvSpPr/>
      </dsp:nvSpPr>
      <dsp:spPr>
        <a:xfrm>
          <a:off x="1157086" y="3122506"/>
          <a:ext cx="1151227" cy="57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Creativity</a:t>
          </a:r>
        </a:p>
      </dsp:txBody>
      <dsp:txXfrm>
        <a:off x="1157086" y="3122506"/>
        <a:ext cx="1151227" cy="575356"/>
      </dsp:txXfrm>
    </dsp:sp>
    <dsp:sp modelId="{7F957DA0-1D24-4FAB-8F6B-A44B03AA03D4}">
      <dsp:nvSpPr>
        <dsp:cNvPr id="0" name=""/>
        <dsp:cNvSpPr/>
      </dsp:nvSpPr>
      <dsp:spPr>
        <a:xfrm>
          <a:off x="128528" y="3563347"/>
          <a:ext cx="2062921" cy="20630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199BB-5828-4DEF-8E3F-9D8FF7BB52F1}">
      <dsp:nvSpPr>
        <dsp:cNvPr id="0" name=""/>
        <dsp:cNvSpPr/>
      </dsp:nvSpPr>
      <dsp:spPr>
        <a:xfrm>
          <a:off x="2198028" y="4175994"/>
          <a:ext cx="1236746" cy="82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Asking poignant questions</a:t>
          </a:r>
        </a:p>
      </dsp:txBody>
      <dsp:txXfrm>
        <a:off x="2198028" y="4175994"/>
        <a:ext cx="1236746" cy="820415"/>
      </dsp:txXfrm>
    </dsp:sp>
    <dsp:sp modelId="{BA0426D8-C56B-4F55-94DA-314F88096B3A}">
      <dsp:nvSpPr>
        <dsp:cNvPr id="0" name=""/>
        <dsp:cNvSpPr/>
      </dsp:nvSpPr>
      <dsp:spPr>
        <a:xfrm>
          <a:off x="581666" y="4310511"/>
          <a:ext cx="1151227" cy="57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Questions</a:t>
          </a:r>
        </a:p>
      </dsp:txBody>
      <dsp:txXfrm>
        <a:off x="581666" y="4310511"/>
        <a:ext cx="1151227" cy="575356"/>
      </dsp:txXfrm>
    </dsp:sp>
    <dsp:sp modelId="{31263DDB-077B-4472-9982-2144F5902285}">
      <dsp:nvSpPr>
        <dsp:cNvPr id="0" name=""/>
        <dsp:cNvSpPr/>
      </dsp:nvSpPr>
      <dsp:spPr>
        <a:xfrm>
          <a:off x="848286" y="4885867"/>
          <a:ext cx="1772309" cy="177334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3CAC4-A659-445E-A829-292C4E7049DB}">
      <dsp:nvSpPr>
        <dsp:cNvPr id="0" name=""/>
        <dsp:cNvSpPr/>
      </dsp:nvSpPr>
      <dsp:spPr>
        <a:xfrm>
          <a:off x="1157086" y="5498515"/>
          <a:ext cx="1151227" cy="57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Team Building</a:t>
          </a:r>
        </a:p>
      </dsp:txBody>
      <dsp:txXfrm>
        <a:off x="1157086" y="5498515"/>
        <a:ext cx="1151227" cy="575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81827" y="3474105"/>
            <a:ext cx="5685183" cy="3139321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Create a word bank for discussion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 descr="Circle Arrow Process" title="SmartArt"/>
          <p:cNvGraphicFramePr/>
          <p:nvPr>
            <p:extLst>
              <p:ext uri="{D42A27DB-BD31-4B8C-83A1-F6EECF244321}">
                <p14:modId xmlns:p14="http://schemas.microsoft.com/office/powerpoint/2010/main" val="1770770783"/>
              </p:ext>
            </p:extLst>
          </p:nvPr>
        </p:nvGraphicFramePr>
        <p:xfrm>
          <a:off x="7943353" y="99391"/>
          <a:ext cx="4126727" cy="665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94466" y="5910326"/>
            <a:ext cx="878938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accent6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82" y="244574"/>
            <a:ext cx="3019333" cy="10972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Culture Educational</a:t>
            </a:r>
            <a:br>
              <a:rPr lang="en-US" sz="1800" dirty="0"/>
            </a:b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1864" y="238249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66" y="912155"/>
            <a:ext cx="20345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The strength of weak ties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Filter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Socially narrow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What is predictable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To get randomness it requires some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Luck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Reach out to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395804">
            <a:off x="2342824" y="5718881"/>
            <a:ext cx="2663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You have a ticket to travel your social universe</a:t>
            </a:r>
          </a:p>
        </p:txBody>
      </p:sp>
      <p:sp>
        <p:nvSpPr>
          <p:cNvPr id="15" name="TextBox 14"/>
          <p:cNvSpPr txBox="1"/>
          <p:nvPr/>
        </p:nvSpPr>
        <p:spPr>
          <a:xfrm rot="949153">
            <a:off x="4561760" y="4118784"/>
            <a:ext cx="266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See what you don’t want to see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4376" y="5767641"/>
            <a:ext cx="383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unpredictable</a:t>
            </a:r>
          </a:p>
        </p:txBody>
      </p:sp>
      <p:sp>
        <p:nvSpPr>
          <p:cNvPr id="17" name="TextBox 16"/>
          <p:cNvSpPr txBox="1"/>
          <p:nvPr/>
        </p:nvSpPr>
        <p:spPr>
          <a:xfrm rot="21445662">
            <a:off x="4534386" y="4814205"/>
            <a:ext cx="2663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When you are in trouble what do you do?</a:t>
            </a:r>
          </a:p>
        </p:txBody>
      </p:sp>
      <p:sp>
        <p:nvSpPr>
          <p:cNvPr id="18" name="TextBox 17"/>
          <p:cNvSpPr txBox="1"/>
          <p:nvPr/>
        </p:nvSpPr>
        <p:spPr>
          <a:xfrm rot="765655">
            <a:off x="3015744" y="4294821"/>
            <a:ext cx="266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Eliminate the transaction</a:t>
            </a:r>
          </a:p>
        </p:txBody>
      </p:sp>
      <p:sp>
        <p:nvSpPr>
          <p:cNvPr id="19" name="TextBox 18"/>
          <p:cNvSpPr txBox="1"/>
          <p:nvPr/>
        </p:nvSpPr>
        <p:spPr>
          <a:xfrm rot="1945615">
            <a:off x="3281578" y="5269116"/>
            <a:ext cx="1569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diversity</a:t>
            </a:r>
          </a:p>
        </p:txBody>
      </p:sp>
      <p:sp>
        <p:nvSpPr>
          <p:cNvPr id="10" name="TextBox 9"/>
          <p:cNvSpPr txBox="1"/>
          <p:nvPr/>
        </p:nvSpPr>
        <p:spPr>
          <a:xfrm rot="678021">
            <a:off x="6202333" y="3845798"/>
            <a:ext cx="210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How do you filter someone</a:t>
            </a:r>
          </a:p>
        </p:txBody>
      </p:sp>
      <p:pic>
        <p:nvPicPr>
          <p:cNvPr id="7" name="Picture 4" descr="Why you need diversity in your network. And how to achieve it ...">
            <a:extLst>
              <a:ext uri="{FF2B5EF4-FFF2-40B4-BE49-F238E27FC236}">
                <a16:creationId xmlns:a16="http://schemas.microsoft.com/office/drawing/2014/main" id="{E5DE74C8-3782-496A-84AC-F785D6573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89" y="471420"/>
            <a:ext cx="5735422" cy="25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of of randomness builds future of digital security">
            <a:extLst>
              <a:ext uri="{FF2B5EF4-FFF2-40B4-BE49-F238E27FC236}">
                <a16:creationId xmlns:a16="http://schemas.microsoft.com/office/drawing/2014/main" id="{7A1EF48E-B0FB-4292-BC54-93C2DE03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049">
            <a:off x="6535303" y="2901171"/>
            <a:ext cx="1495927" cy="7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517" y="429371"/>
            <a:ext cx="865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Are you a creature of habit ____________________________________________________________________________________________?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17" y="1075702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Describe someone who is like you / describe someone who is different to you  ___________________________________________________________________________________________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517" y="1722033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How do you find and filter your friends ___________________________________________________________________________________________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517" y="2368364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What is interesting to you ___________________________________________________________________________________________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517" y="3014695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Tell me how you met someone by accident ___________________________________________________________________________________________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517" y="3661026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What is your value? When did you last look at the weak ties on FB ___________________________________________________________________________________________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517" y="4307357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7. How do you reach out to people ___________________________________________________________________________________________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517" y="4953688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How can you bump into more people __________________________________________________________________________________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6956" y="622169"/>
            <a:ext cx="27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Advanced Question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056" y="5720176"/>
            <a:ext cx="11406433" cy="646331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are you doing to break you away from your social hubs?</a:t>
            </a:r>
          </a:p>
          <a:p>
            <a:r>
              <a:rPr lang="en-US" dirty="0"/>
              <a:t>Describe an accident you have had? </a:t>
            </a:r>
          </a:p>
        </p:txBody>
      </p:sp>
      <p:sp>
        <p:nvSpPr>
          <p:cNvPr id="17" name="TextBox 16"/>
          <p:cNvSpPr txBox="1"/>
          <p:nvPr/>
        </p:nvSpPr>
        <p:spPr>
          <a:xfrm rot="1967102">
            <a:off x="8657338" y="3245588"/>
            <a:ext cx="263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Stay close to home</a:t>
            </a:r>
          </a:p>
        </p:txBody>
      </p:sp>
      <p:sp>
        <p:nvSpPr>
          <p:cNvPr id="18" name="TextBox 17"/>
          <p:cNvSpPr txBox="1"/>
          <p:nvPr/>
        </p:nvSpPr>
        <p:spPr>
          <a:xfrm rot="5191974">
            <a:off x="10040555" y="2548466"/>
            <a:ext cx="230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How do you make yourself comfortable</a:t>
            </a:r>
          </a:p>
        </p:txBody>
      </p:sp>
      <p:sp>
        <p:nvSpPr>
          <p:cNvPr id="20" name="TextBox 19"/>
          <p:cNvSpPr txBox="1"/>
          <p:nvPr/>
        </p:nvSpPr>
        <p:spPr>
          <a:xfrm rot="1887042">
            <a:off x="9261930" y="2702545"/>
            <a:ext cx="272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Weak ties</a:t>
            </a:r>
          </a:p>
        </p:txBody>
      </p:sp>
      <p:sp>
        <p:nvSpPr>
          <p:cNvPr id="21" name="TextBox 20"/>
          <p:cNvSpPr txBox="1"/>
          <p:nvPr/>
        </p:nvSpPr>
        <p:spPr>
          <a:xfrm rot="20396807">
            <a:off x="9214575" y="4300623"/>
            <a:ext cx="261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Social search engine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10874279" y="2525635"/>
            <a:ext cx="183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randomness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5182" y="6468538"/>
            <a:ext cx="4203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26" name="TextBox 25"/>
          <p:cNvSpPr txBox="1"/>
          <p:nvPr/>
        </p:nvSpPr>
        <p:spPr>
          <a:xfrm rot="479407">
            <a:off x="10462500" y="1137281"/>
            <a:ext cx="197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Pay a price</a:t>
            </a:r>
          </a:p>
        </p:txBody>
      </p:sp>
      <p:sp>
        <p:nvSpPr>
          <p:cNvPr id="27" name="TextBox 26"/>
          <p:cNvSpPr txBox="1"/>
          <p:nvPr/>
        </p:nvSpPr>
        <p:spPr>
          <a:xfrm rot="15847370">
            <a:off x="8264076" y="4474210"/>
            <a:ext cx="159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Bounce back</a:t>
            </a:r>
          </a:p>
        </p:txBody>
      </p:sp>
      <p:sp>
        <p:nvSpPr>
          <p:cNvPr id="25" name="TextBox 24"/>
          <p:cNvSpPr txBox="1"/>
          <p:nvPr/>
        </p:nvSpPr>
        <p:spPr>
          <a:xfrm rot="21359486">
            <a:off x="9824915" y="5021709"/>
            <a:ext cx="219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Make your network inefficient </a:t>
            </a:r>
          </a:p>
        </p:txBody>
      </p:sp>
      <p:sp>
        <p:nvSpPr>
          <p:cNvPr id="23" name="TextBox 22"/>
          <p:cNvSpPr txBox="1"/>
          <p:nvPr/>
        </p:nvSpPr>
        <p:spPr>
          <a:xfrm rot="479407">
            <a:off x="9149388" y="1860572"/>
            <a:ext cx="281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Socially narrow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4906-1F51-4084-8E8A-D7F8BC4B5D2C}"/>
              </a:ext>
            </a:extLst>
          </p:cNvPr>
          <p:cNvSpPr txBox="1"/>
          <p:nvPr/>
        </p:nvSpPr>
        <p:spPr>
          <a:xfrm>
            <a:off x="9110831" y="3912512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Accidental bumps 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02656-C519-4431-A8E7-AED654FD40F4}"/>
              </a:ext>
            </a:extLst>
          </p:cNvPr>
          <p:cNvSpPr txBox="1"/>
          <p:nvPr/>
        </p:nvSpPr>
        <p:spPr>
          <a:xfrm>
            <a:off x="9110831" y="1181100"/>
            <a:ext cx="133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paradox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01EC2-FDBF-4075-B1CC-C6C6E187B87C}"/>
              </a:ext>
            </a:extLst>
          </p:cNvPr>
          <p:cNvSpPr txBox="1"/>
          <p:nvPr/>
        </p:nvSpPr>
        <p:spPr>
          <a:xfrm>
            <a:off x="8635182" y="5401905"/>
            <a:ext cx="255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collaborate</a:t>
            </a:r>
            <a:endParaRPr lang="id-ID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n is the Next Leap Year? - Farmers' Almanac">
            <a:extLst>
              <a:ext uri="{FF2B5EF4-FFF2-40B4-BE49-F238E27FC236}">
                <a16:creationId xmlns:a16="http://schemas.microsoft.com/office/drawing/2014/main" id="{95871130-A95B-477E-9932-7D9549180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"/>
            <a:ext cx="39243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ight office common areas that make a good first impression - Ideas">
            <a:extLst>
              <a:ext uri="{FF2B5EF4-FFF2-40B4-BE49-F238E27FC236}">
                <a16:creationId xmlns:a16="http://schemas.microsoft.com/office/drawing/2014/main" id="{5EAA37E8-2BE2-49F9-95A0-36CDA67B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57200"/>
            <a:ext cx="3257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amadan: a Chance for Change">
            <a:extLst>
              <a:ext uri="{FF2B5EF4-FFF2-40B4-BE49-F238E27FC236}">
                <a16:creationId xmlns:a16="http://schemas.microsoft.com/office/drawing/2014/main" id="{89E82484-779D-4EE6-9DD3-F77D835E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66975"/>
            <a:ext cx="4334090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ipcode Design Plainville Free Standing Full Length Mirror ...">
            <a:extLst>
              <a:ext uri="{FF2B5EF4-FFF2-40B4-BE49-F238E27FC236}">
                <a16:creationId xmlns:a16="http://schemas.microsoft.com/office/drawing/2014/main" id="{DB610F24-891A-48E6-91D8-A0776748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95" y="228600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1FD2D57-4D36-4343-A9E8-62B774AD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12" y="2881311"/>
            <a:ext cx="2890838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radox - Epic Church">
            <a:extLst>
              <a:ext uri="{FF2B5EF4-FFF2-40B4-BE49-F238E27FC236}">
                <a16:creationId xmlns:a16="http://schemas.microsoft.com/office/drawing/2014/main" id="{7655FA02-3454-4A58-9687-22F1EBEE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246697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16,663 Routine images | Free Download">
            <a:extLst>
              <a:ext uri="{FF2B5EF4-FFF2-40B4-BE49-F238E27FC236}">
                <a16:creationId xmlns:a16="http://schemas.microsoft.com/office/drawing/2014/main" id="{441BF67F-021F-4F05-A7E6-87FEA5BDD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633913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stributed Best Friend. “I am a different person today, than I ...">
            <a:extLst>
              <a:ext uri="{FF2B5EF4-FFF2-40B4-BE49-F238E27FC236}">
                <a16:creationId xmlns:a16="http://schemas.microsoft.com/office/drawing/2014/main" id="{074706C9-20EE-49D2-8651-9E068949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86" y="5050198"/>
            <a:ext cx="2245302" cy="16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hats the difference? - South Delta Mortgage Broker Daniel Patching">
            <a:extLst>
              <a:ext uri="{FF2B5EF4-FFF2-40B4-BE49-F238E27FC236}">
                <a16:creationId xmlns:a16="http://schemas.microsoft.com/office/drawing/2014/main" id="{3353302A-8A6F-4235-B6AD-F6AB42BBC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56346"/>
            <a:ext cx="2787956" cy="11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9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6144</TotalTime>
  <Words>271</Words>
  <Application>Microsoft Office PowerPoint</Application>
  <PresentationFormat>Widescreen</PresentationFormat>
  <Paragraphs>67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Culture Educational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Tzu chi English Educational</dc:title>
  <dc:creator>Chris</dc:creator>
  <cp:lastModifiedBy>柏曼深</cp:lastModifiedBy>
  <cp:revision>62</cp:revision>
  <cp:lastPrinted>2017-02-28T03:55:47Z</cp:lastPrinted>
  <dcterms:created xsi:type="dcterms:W3CDTF">2016-07-23T10:44:08Z</dcterms:created>
  <dcterms:modified xsi:type="dcterms:W3CDTF">2020-08-17T06:32:23Z</dcterms:modified>
</cp:coreProperties>
</file>